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Poppins Medium" charset="1" panose="00000600000000000000"/>
      <p:regular r:id="rId9"/>
    </p:embeddedFont>
    <p:embeddedFont>
      <p:font typeface="210 국민체조" charset="1" panose="02020603020101020101"/>
      <p:regular r:id="rId10"/>
    </p:embeddedFont>
    <p:embeddedFont>
      <p:font typeface="Source Han Sans KR" charset="1" panose="020B0400000000000000"/>
      <p:regular r:id="rId11"/>
    </p:embeddedFont>
    <p:embeddedFont>
      <p:font typeface="Source Han Sans KR Medium" charset="1" panose="020B06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474792" cy="2367532"/>
              </a:xfrm>
              <a:custGeom>
                <a:avLst/>
                <a:gdLst/>
                <a:ahLst/>
                <a:cxnLst/>
                <a:rect r="r" b="b" t="t" l="l"/>
                <a:pathLst>
                  <a:path h="2367532" w="447479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74792" cy="2367532"/>
              </a:xfrm>
              <a:custGeom>
                <a:avLst/>
                <a:gdLst/>
                <a:ahLst/>
                <a:cxnLst/>
                <a:rect r="r" b="b" t="t" l="l"/>
                <a:pathLst>
                  <a:path h="2367532" w="447479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648888" y="648888"/>
            <a:ext cx="16990224" cy="892023"/>
            <a:chOff x="0" y="0"/>
            <a:chExt cx="4474792" cy="2349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74792" cy="234936"/>
            </a:xfrm>
            <a:custGeom>
              <a:avLst/>
              <a:gdLst/>
              <a:ahLst/>
              <a:cxnLst/>
              <a:rect r="r" b="b" t="t" l="l"/>
              <a:pathLst>
                <a:path h="234936" w="4474792">
                  <a:moveTo>
                    <a:pt x="0" y="0"/>
                  </a:moveTo>
                  <a:lnTo>
                    <a:pt x="4474792" y="0"/>
                  </a:lnTo>
                  <a:lnTo>
                    <a:pt x="4474792" y="234936"/>
                  </a:lnTo>
                  <a:lnTo>
                    <a:pt x="0" y="234936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474792" cy="282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919316" y="1011377"/>
            <a:ext cx="1339984" cy="21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6"/>
              </a:lnSpc>
            </a:pPr>
            <a:r>
              <a:rPr lang="en-US" sz="1730" spc="29" b="true">
                <a:solidFill>
                  <a:srgbClr val="FAFA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SMARTHON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8415" y="4369968"/>
            <a:ext cx="14271171" cy="117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9"/>
              </a:lnSpc>
            </a:pPr>
            <a:r>
              <a:rPr lang="en-US" sz="8210" spc="-336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2026 스마톤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12586" y="7593695"/>
            <a:ext cx="1562733" cy="110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</a:p>
          <a:p>
            <a:pPr algn="ctr">
              <a:lnSpc>
                <a:spcPts val="4245"/>
              </a:lnSpc>
            </a:pPr>
            <a:r>
              <a:rPr lang="en-US" sz="3895" spc="-159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방우영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474792" cy="2367532"/>
              </a:xfrm>
              <a:custGeom>
                <a:avLst/>
                <a:gdLst/>
                <a:ahLst/>
                <a:cxnLst/>
                <a:rect r="r" b="b" t="t" l="l"/>
                <a:pathLst>
                  <a:path h="2367532" w="447479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74792" cy="2367532"/>
              </a:xfrm>
              <a:custGeom>
                <a:avLst/>
                <a:gdLst/>
                <a:ahLst/>
                <a:cxnLst/>
                <a:rect r="r" b="b" t="t" l="l"/>
                <a:pathLst>
                  <a:path h="2367532" w="447479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648888" y="648888"/>
            <a:ext cx="16990224" cy="1556195"/>
            <a:chOff x="0" y="0"/>
            <a:chExt cx="4474792" cy="4098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74792" cy="409862"/>
            </a:xfrm>
            <a:custGeom>
              <a:avLst/>
              <a:gdLst/>
              <a:ahLst/>
              <a:cxnLst/>
              <a:rect r="r" b="b" t="t" l="l"/>
              <a:pathLst>
                <a:path h="409862" w="447479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65930" y="3463667"/>
            <a:ext cx="337871" cy="337871"/>
          </a:xfrm>
          <a:custGeom>
            <a:avLst/>
            <a:gdLst/>
            <a:ahLst/>
            <a:cxnLst/>
            <a:rect r="r" b="b" t="t" l="l"/>
            <a:pathLst>
              <a:path h="337871" w="337871">
                <a:moveTo>
                  <a:pt x="0" y="0"/>
                </a:moveTo>
                <a:lnTo>
                  <a:pt x="337871" y="0"/>
                </a:lnTo>
                <a:lnTo>
                  <a:pt x="337871" y="337871"/>
                </a:lnTo>
                <a:lnTo>
                  <a:pt x="0" y="33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8497" y="923925"/>
            <a:ext cx="5097279" cy="94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나의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5930" y="4189629"/>
            <a:ext cx="6881719" cy="126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249" spc="-137">
                <a:solidFill>
                  <a:srgbClr val="000000">
                    <a:alpha val="64706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아주 새로운 분야나 지식도 주저없이 탐색한다</a:t>
            </a:r>
          </a:p>
          <a:p>
            <a:pPr algn="l">
              <a:lnSpc>
                <a:spcPts val="3419"/>
              </a:lnSpc>
            </a:pPr>
            <a:r>
              <a:rPr lang="en-US" sz="2249" spc="-137">
                <a:solidFill>
                  <a:srgbClr val="000000">
                    <a:alpha val="64706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깊게 파고드는 성향이 있다</a:t>
            </a:r>
          </a:p>
          <a:p>
            <a:pPr algn="l">
              <a:lnSpc>
                <a:spcPts val="34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107554" y="3311363"/>
            <a:ext cx="4298523" cy="613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장점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8276" y="3311363"/>
            <a:ext cx="4298523" cy="613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경험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845630" y="3454142"/>
            <a:ext cx="337871" cy="337871"/>
          </a:xfrm>
          <a:custGeom>
            <a:avLst/>
            <a:gdLst/>
            <a:ahLst/>
            <a:cxnLst/>
            <a:rect r="r" b="b" t="t" l="l"/>
            <a:pathLst>
              <a:path h="337871" w="337871">
                <a:moveTo>
                  <a:pt x="0" y="0"/>
                </a:moveTo>
                <a:lnTo>
                  <a:pt x="337871" y="0"/>
                </a:lnTo>
                <a:lnTo>
                  <a:pt x="337871" y="337871"/>
                </a:lnTo>
                <a:lnTo>
                  <a:pt x="0" y="33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40352" y="4189629"/>
            <a:ext cx="6881719" cy="254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249" spc="-137">
                <a:solidFill>
                  <a:srgbClr val="000000">
                    <a:alpha val="64706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여러 데이터 경진대회에 참여하며..</a:t>
            </a:r>
          </a:p>
          <a:p>
            <a:pPr algn="l">
              <a:lnSpc>
                <a:spcPts val="3419"/>
              </a:lnSpc>
            </a:pPr>
          </a:p>
          <a:p>
            <a:pPr algn="l">
              <a:lnSpc>
                <a:spcPts val="3419"/>
              </a:lnSpc>
            </a:pPr>
            <a:r>
              <a:rPr lang="en-US" sz="2249" spc="-137">
                <a:solidFill>
                  <a:srgbClr val="000000">
                    <a:alpha val="64706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Yolo 객체 탐지 및 파인튜닝</a:t>
            </a:r>
          </a:p>
          <a:p>
            <a:pPr algn="l">
              <a:lnSpc>
                <a:spcPts val="3419"/>
              </a:lnSpc>
            </a:pPr>
            <a:r>
              <a:rPr lang="en-US" sz="2249" spc="-137">
                <a:solidFill>
                  <a:srgbClr val="000000">
                    <a:alpha val="64706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도메인에서 ML 파이프라인 구축</a:t>
            </a:r>
          </a:p>
          <a:p>
            <a:pPr algn="l">
              <a:lnSpc>
                <a:spcPts val="3419"/>
              </a:lnSpc>
            </a:pPr>
            <a:r>
              <a:rPr lang="en-US" sz="2249" spc="-137">
                <a:solidFill>
                  <a:srgbClr val="000000">
                    <a:alpha val="64706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Transformer 기반 언어모델 파인튜닝</a:t>
            </a:r>
          </a:p>
          <a:p>
            <a:pPr algn="l">
              <a:lnSpc>
                <a:spcPts val="3419"/>
              </a:lnSpc>
            </a:pPr>
            <a:r>
              <a:rPr lang="en-US" sz="2249" spc="-137">
                <a:solidFill>
                  <a:srgbClr val="000000">
                    <a:alpha val="64706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LSTM / GRU 기반 시계열 데이터 학습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19316" y="1011377"/>
            <a:ext cx="1339984" cy="21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6"/>
              </a:lnSpc>
            </a:pPr>
            <a:r>
              <a:rPr lang="en-US" sz="1730" spc="29" b="true">
                <a:solidFill>
                  <a:srgbClr val="FAFA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SMARTHON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474792" cy="2367532"/>
              </a:xfrm>
              <a:custGeom>
                <a:avLst/>
                <a:gdLst/>
                <a:ahLst/>
                <a:cxnLst/>
                <a:rect r="r" b="b" t="t" l="l"/>
                <a:pathLst>
                  <a:path h="2367532" w="447479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74792" cy="2367532"/>
              </a:xfrm>
              <a:custGeom>
                <a:avLst/>
                <a:gdLst/>
                <a:ahLst/>
                <a:cxnLst/>
                <a:rect r="r" b="b" t="t" l="l"/>
                <a:pathLst>
                  <a:path h="2367532" w="447479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648888" y="648888"/>
            <a:ext cx="16990224" cy="1556195"/>
            <a:chOff x="0" y="0"/>
            <a:chExt cx="4474792" cy="4098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74792" cy="409862"/>
            </a:xfrm>
            <a:custGeom>
              <a:avLst/>
              <a:gdLst/>
              <a:ahLst/>
              <a:cxnLst/>
              <a:rect r="r" b="b" t="t" l="l"/>
              <a:pathLst>
                <a:path h="409862" w="447479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38497" y="923925"/>
            <a:ext cx="5097279" cy="94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FFFF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생각해 보자면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47961" y="3411959"/>
            <a:ext cx="11392079" cy="452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7"/>
              </a:lnSpc>
            </a:pPr>
          </a:p>
          <a:p>
            <a:pPr algn="l">
              <a:lnSpc>
                <a:spcPts val="4027"/>
              </a:lnSpc>
            </a:pPr>
            <a:r>
              <a:rPr lang="en-US" sz="2649" spc="-1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① 리뷰 노이즈 제거 시스템</a:t>
            </a:r>
          </a:p>
          <a:p>
            <a:pPr algn="l">
              <a:lnSpc>
                <a:spcPts val="4027"/>
              </a:lnSpc>
            </a:pPr>
            <a:r>
              <a:rPr lang="en-US" sz="2649" spc="-1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LLM으로 생성된 광고·중복·의미 없는 리뷰를 제거하고,</a:t>
            </a:r>
          </a:p>
          <a:p>
            <a:pPr algn="l">
              <a:lnSpc>
                <a:spcPts val="4027"/>
              </a:lnSpc>
            </a:pPr>
            <a:r>
              <a:rPr lang="en-US" sz="2649" spc="-1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실제 사용 경험과 판단에 도움이 되는 정보성 리뷰만 선별·정리</a:t>
            </a:r>
          </a:p>
          <a:p>
            <a:pPr algn="l">
              <a:lnSpc>
                <a:spcPts val="4027"/>
              </a:lnSpc>
            </a:pPr>
          </a:p>
          <a:p>
            <a:pPr algn="l">
              <a:lnSpc>
                <a:spcPts val="4027"/>
              </a:lnSpc>
            </a:pPr>
            <a:r>
              <a:rPr lang="en-US" sz="2649" spc="-1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② LLM 프롬프트 / 컨텍스트 관리 시스템</a:t>
            </a:r>
          </a:p>
          <a:p>
            <a:pPr algn="l">
              <a:lnSpc>
                <a:spcPts val="4027"/>
              </a:lnSpc>
            </a:pPr>
            <a:r>
              <a:rPr lang="en-US" sz="2649" spc="-1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대화 맥락은 유지하되 불필요한 중간 추론과 잡음을 제거하고,</a:t>
            </a:r>
          </a:p>
          <a:p>
            <a:pPr algn="l">
              <a:lnSpc>
                <a:spcPts val="4027"/>
              </a:lnSpc>
            </a:pPr>
            <a:r>
              <a:rPr lang="en-US" sz="2649" spc="-161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핵심 상태 정보만 자동으로 재구성·누적하여 안정적인 컨텍스트 관리</a:t>
            </a:r>
          </a:p>
          <a:p>
            <a:pPr algn="r">
              <a:lnSpc>
                <a:spcPts val="402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919316" y="1011377"/>
            <a:ext cx="1339984" cy="21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6"/>
              </a:lnSpc>
            </a:pPr>
            <a:r>
              <a:rPr lang="en-US" sz="1730" spc="29" b="true">
                <a:solidFill>
                  <a:srgbClr val="FAFA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SMARTHON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DAGxDnMbexI</dc:identifier>
  <dcterms:modified xsi:type="dcterms:W3CDTF">2011-08-01T06:04:30Z</dcterms:modified>
  <cp:revision>1</cp:revision>
  <dc:title>2026_스마톤_자기소개</dc:title>
</cp:coreProperties>
</file>